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63" r:id="rId9"/>
    <p:sldId id="264" r:id="rId10"/>
    <p:sldId id="266" r:id="rId11"/>
    <p:sldId id="262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 2.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40" y="667657"/>
            <a:ext cx="10850571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4624-6BD0-81EB-4F0C-140221E2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7"/>
            <a:ext cx="12192000" cy="2757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620</TotalTime>
  <Words>255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65</cp:revision>
  <dcterms:created xsi:type="dcterms:W3CDTF">2024-01-28T14:49:57Z</dcterms:created>
  <dcterms:modified xsi:type="dcterms:W3CDTF">2024-02-04T13:47:41Z</dcterms:modified>
</cp:coreProperties>
</file>